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688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74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606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029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892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24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99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648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686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68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241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59AD-F49E-47E1-895B-C3D8BD0AFDCA}" type="datetimeFigureOut">
              <a:rPr lang="sv-SE" smtClean="0"/>
              <a:t>2017-05-15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D3B3-E569-449A-BAF6-36B93B85C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355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ine@nordstromassistans.s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892" y="-212937"/>
            <a:ext cx="12096925" cy="8048487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377505" y="352338"/>
            <a:ext cx="8237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>
                <a:solidFill>
                  <a:schemeClr val="bg1"/>
                </a:solidFill>
              </a:rPr>
              <a:t>Nordströmsdagen i vårens tecken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570451" y="1560352"/>
            <a:ext cx="57077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De säkraste vårtecknen är vitsippor, fågelkvitter,</a:t>
            </a:r>
          </a:p>
          <a:p>
            <a:r>
              <a:rPr lang="sv-SE" dirty="0" smtClean="0">
                <a:solidFill>
                  <a:schemeClr val="bg1"/>
                </a:solidFill>
              </a:rPr>
              <a:t>att man plötsligt ser sina grannar och såklart </a:t>
            </a:r>
            <a:r>
              <a:rPr lang="sv-SE" dirty="0" err="1" smtClean="0">
                <a:solidFill>
                  <a:schemeClr val="bg1"/>
                </a:solidFill>
              </a:rPr>
              <a:t>vårgrill</a:t>
            </a:r>
            <a:r>
              <a:rPr lang="sv-SE" dirty="0" smtClean="0">
                <a:solidFill>
                  <a:schemeClr val="bg1"/>
                </a:solidFill>
              </a:rPr>
              <a:t>!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 smtClean="0">
                <a:solidFill>
                  <a:schemeClr val="bg1"/>
                </a:solidFill>
              </a:rPr>
              <a:t>Det sistnämnda vill vi bjuda er på, </a:t>
            </a:r>
          </a:p>
          <a:p>
            <a:r>
              <a:rPr lang="sv-SE" dirty="0">
                <a:solidFill>
                  <a:schemeClr val="bg1"/>
                </a:solidFill>
              </a:rPr>
              <a:t>s</a:t>
            </a:r>
            <a:r>
              <a:rPr lang="sv-SE" dirty="0" smtClean="0">
                <a:solidFill>
                  <a:schemeClr val="bg1"/>
                </a:solidFill>
              </a:rPr>
              <a:t>å kom och fira in våren tillsammans med oss</a:t>
            </a:r>
          </a:p>
          <a:p>
            <a:r>
              <a:rPr lang="sv-SE" dirty="0" smtClean="0">
                <a:solidFill>
                  <a:schemeClr val="bg1"/>
                </a:solidFill>
              </a:rPr>
              <a:t>i Jönköpings stadspark. 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dirty="0" smtClean="0">
                <a:solidFill>
                  <a:schemeClr val="bg1"/>
                </a:solidFill>
              </a:rPr>
              <a:t>Mötesplats vid glasskiosken i stadsparken den 23/5 kl.17.00</a:t>
            </a:r>
          </a:p>
          <a:p>
            <a:endParaRPr lang="sv-SE" dirty="0" smtClean="0">
              <a:solidFill>
                <a:schemeClr val="bg1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738230" y="4446165"/>
            <a:ext cx="4798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Anmäl er senast 19/5 på 036-2908800 alternativt maila </a:t>
            </a:r>
            <a:r>
              <a:rPr lang="sv-SE" dirty="0" smtClean="0">
                <a:solidFill>
                  <a:schemeClr val="bg1"/>
                </a:solidFill>
                <a:hlinkClick r:id="rId3"/>
              </a:rPr>
              <a:t>angeline@nordstromassistans.se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9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60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Angeline Millqvist</dc:creator>
  <cp:lastModifiedBy>Magdalena Simonsson</cp:lastModifiedBy>
  <cp:revision>4</cp:revision>
  <cp:lastPrinted>2017-05-12T06:58:34Z</cp:lastPrinted>
  <dcterms:created xsi:type="dcterms:W3CDTF">2017-05-12T06:56:04Z</dcterms:created>
  <dcterms:modified xsi:type="dcterms:W3CDTF">2017-05-15T08:10:12Z</dcterms:modified>
</cp:coreProperties>
</file>